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74" r:id="rId2"/>
    <p:sldId id="292" r:id="rId3"/>
    <p:sldId id="288" r:id="rId4"/>
    <p:sldId id="293" r:id="rId5"/>
    <p:sldId id="295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35D3"/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04/01/2025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04/01/2025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04/01/2025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ebp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ebp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6142157-C8F5-F21A-19A8-CBC46BC037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63"/>
          <a:stretch/>
        </p:blipFill>
        <p:spPr>
          <a:xfrm>
            <a:off x="6559136" y="4257594"/>
            <a:ext cx="2343399" cy="260040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14447" y="1404431"/>
            <a:ext cx="8047333" cy="3808838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1021277" y="2013984"/>
            <a:ext cx="6677891" cy="1947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ina</a:t>
            </a: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 8 ans. Sa sœur a 7 ans de plus qu’elle. </a:t>
            </a:r>
            <a:endParaRPr lang="fr-FR" sz="3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Quel âge a sa sœur ?</a:t>
            </a:r>
            <a:r>
              <a:rPr lang="fr-FR" sz="3200" b="1" dirty="0">
                <a:solidFill>
                  <a:schemeClr val="tx1"/>
                </a:solidFill>
                <a:latin typeface="Corbel" panose="020B0503020204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377045"/>
            <a:ext cx="4669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comprends le problème.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05E045C-A47D-9F91-7245-88150B2172BB}"/>
              </a:ext>
            </a:extLst>
          </p:cNvPr>
          <p:cNvSpPr txBox="1"/>
          <p:nvPr/>
        </p:nvSpPr>
        <p:spPr>
          <a:xfrm>
            <a:off x="3435206" y="2795322"/>
            <a:ext cx="4636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représente le problème.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38B1B44-D3F9-159A-B176-176BB7E8A6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415841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calcule la réponse.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09835C03-C137-2A0A-2AF7-AC71A4E2DF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01851" y="5617419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réponds à la question.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C8F73C6-344D-6794-D5FD-3BF3EA118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B0D3AF5-D510-5A72-BDCB-CA8B47ADB3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647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2" grpId="0"/>
      <p:bldP spid="13" grpId="0"/>
      <p:bldP spid="16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977603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l’âge de la sœur.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287970" y="5537478"/>
            <a:ext cx="5867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La sœur a 15 ans.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401851" y="4269225"/>
            <a:ext cx="5635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8 + 7 = 15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B8096A5A-9586-3099-8449-25ECF1DC7426}"/>
              </a:ext>
            </a:extLst>
          </p:cNvPr>
          <p:cNvGrpSpPr/>
          <p:nvPr/>
        </p:nvGrpSpPr>
        <p:grpSpPr>
          <a:xfrm>
            <a:off x="3401851" y="2650456"/>
            <a:ext cx="5484850" cy="1454346"/>
            <a:chOff x="3401851" y="2650456"/>
            <a:chExt cx="5484850" cy="1454346"/>
          </a:xfrm>
        </p:grpSpPr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6944E26E-A5D3-1534-41CC-D1888A0364B1}"/>
                </a:ext>
              </a:extLst>
            </p:cNvPr>
            <p:cNvSpPr txBox="1"/>
            <p:nvPr/>
          </p:nvSpPr>
          <p:spPr>
            <a:xfrm>
              <a:off x="3401851" y="2650456"/>
              <a:ext cx="54848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>
                  <a:solidFill>
                    <a:srgbClr val="C00000"/>
                  </a:solidFill>
                </a:rPr>
                <a:t>Je représente le problème : 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BBA286A-425F-2B20-9399-E0474F4E00FA}"/>
                </a:ext>
              </a:extLst>
            </p:cNvPr>
            <p:cNvSpPr/>
            <p:nvPr/>
          </p:nvSpPr>
          <p:spPr>
            <a:xfrm>
              <a:off x="4572000" y="3328697"/>
              <a:ext cx="1393597" cy="338525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/>
                <a:t>Lina 8 ans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6AE7485-DBC0-7CB5-950D-95FCA880B335}"/>
                </a:ext>
              </a:extLst>
            </p:cNvPr>
            <p:cNvSpPr/>
            <p:nvPr/>
          </p:nvSpPr>
          <p:spPr>
            <a:xfrm>
              <a:off x="4572000" y="3717912"/>
              <a:ext cx="2695699" cy="386890"/>
            </a:xfrm>
            <a:prstGeom prst="rect">
              <a:avLst/>
            </a:prstGeom>
            <a:solidFill>
              <a:srgbClr val="AD35D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/>
                <a:t>Sœur ?</a:t>
              </a:r>
            </a:p>
          </p:txBody>
        </p:sp>
        <p:sp>
          <p:nvSpPr>
            <p:cNvPr id="14" name="Accolade ouvrante 13">
              <a:extLst>
                <a:ext uri="{FF2B5EF4-FFF2-40B4-BE49-F238E27FC236}">
                  <a16:creationId xmlns:a16="http://schemas.microsoft.com/office/drawing/2014/main" id="{513C616D-75DF-DF39-9BA6-FA9C61BAE372}"/>
                </a:ext>
              </a:extLst>
            </p:cNvPr>
            <p:cNvSpPr/>
            <p:nvPr/>
          </p:nvSpPr>
          <p:spPr>
            <a:xfrm rot="5400000">
              <a:off x="6587037" y="2977008"/>
              <a:ext cx="150487" cy="1139583"/>
            </a:xfrm>
            <a:prstGeom prst="leftBrace">
              <a:avLst>
                <a:gd name="adj1" fmla="val 142907"/>
                <a:gd name="adj2" fmla="val 50000"/>
              </a:avLst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0E31EC2D-59B3-78BC-B46C-0E44899AB166}"/>
                </a:ext>
              </a:extLst>
            </p:cNvPr>
            <p:cNvSpPr txBox="1"/>
            <p:nvPr/>
          </p:nvSpPr>
          <p:spPr>
            <a:xfrm>
              <a:off x="6219601" y="3163868"/>
              <a:ext cx="8386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C00000"/>
                  </a:solidFill>
                </a:rPr>
                <a:t>+ 7 ans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32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6142157-C8F5-F21A-19A8-CBC46BC037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63"/>
          <a:stretch/>
        </p:blipFill>
        <p:spPr>
          <a:xfrm>
            <a:off x="6559136" y="4257594"/>
            <a:ext cx="2343399" cy="260040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14447" y="1404431"/>
            <a:ext cx="8047333" cy="3808838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1233054" y="1938774"/>
            <a:ext cx="6677891" cy="1947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Eva a 25 euros. Léonie a 15 euros de plus.</a:t>
            </a:r>
            <a:endParaRPr lang="fr-FR" sz="3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d’argent Léonie a-t-elle </a:t>
            </a: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  <a:r>
              <a:rPr lang="fr-FR" sz="3200" b="1" dirty="0">
                <a:solidFill>
                  <a:schemeClr val="tx1"/>
                </a:solidFill>
                <a:latin typeface="Corbel" panose="020B0503020204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039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977603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la somme d’argent de Léonie.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287970" y="5537478"/>
            <a:ext cx="5867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>
                <a:solidFill>
                  <a:srgbClr val="C00000"/>
                </a:solidFill>
                <a:latin typeface="Cursive standard" pitchFamily="2" charset="0"/>
              </a:rPr>
              <a:t>Léonie a 40€.</a:t>
            </a:r>
            <a:endParaRPr lang="fr-FR" sz="3200" dirty="0">
              <a:solidFill>
                <a:srgbClr val="C00000"/>
              </a:solidFill>
              <a:latin typeface="Cursive standard" pitchFamily="2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401851" y="4269225"/>
            <a:ext cx="5635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25 + 15 = 40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B8096A5A-9586-3099-8449-25ECF1DC7426}"/>
              </a:ext>
            </a:extLst>
          </p:cNvPr>
          <p:cNvGrpSpPr/>
          <p:nvPr/>
        </p:nvGrpSpPr>
        <p:grpSpPr>
          <a:xfrm>
            <a:off x="3401851" y="2650456"/>
            <a:ext cx="5484850" cy="1454346"/>
            <a:chOff x="3401851" y="2650456"/>
            <a:chExt cx="5484850" cy="1454346"/>
          </a:xfrm>
        </p:grpSpPr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6944E26E-A5D3-1534-41CC-D1888A0364B1}"/>
                </a:ext>
              </a:extLst>
            </p:cNvPr>
            <p:cNvSpPr txBox="1"/>
            <p:nvPr/>
          </p:nvSpPr>
          <p:spPr>
            <a:xfrm>
              <a:off x="3401851" y="2650456"/>
              <a:ext cx="54848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>
                  <a:solidFill>
                    <a:srgbClr val="C00000"/>
                  </a:solidFill>
                </a:rPr>
                <a:t>Je représente le problème : 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BBA286A-425F-2B20-9399-E0474F4E00FA}"/>
                </a:ext>
              </a:extLst>
            </p:cNvPr>
            <p:cNvSpPr/>
            <p:nvPr/>
          </p:nvSpPr>
          <p:spPr>
            <a:xfrm>
              <a:off x="4572000" y="3328697"/>
              <a:ext cx="1393597" cy="338525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/>
                <a:t>Eva 25€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6AE7485-DBC0-7CB5-950D-95FCA880B335}"/>
                </a:ext>
              </a:extLst>
            </p:cNvPr>
            <p:cNvSpPr/>
            <p:nvPr/>
          </p:nvSpPr>
          <p:spPr>
            <a:xfrm>
              <a:off x="4572000" y="3717912"/>
              <a:ext cx="2695699" cy="386890"/>
            </a:xfrm>
            <a:prstGeom prst="rect">
              <a:avLst/>
            </a:prstGeom>
            <a:solidFill>
              <a:srgbClr val="AD35D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/>
                <a:t>Léonie ?</a:t>
              </a:r>
            </a:p>
          </p:txBody>
        </p:sp>
        <p:sp>
          <p:nvSpPr>
            <p:cNvPr id="14" name="Accolade ouvrante 13">
              <a:extLst>
                <a:ext uri="{FF2B5EF4-FFF2-40B4-BE49-F238E27FC236}">
                  <a16:creationId xmlns:a16="http://schemas.microsoft.com/office/drawing/2014/main" id="{513C616D-75DF-DF39-9BA6-FA9C61BAE372}"/>
                </a:ext>
              </a:extLst>
            </p:cNvPr>
            <p:cNvSpPr/>
            <p:nvPr/>
          </p:nvSpPr>
          <p:spPr>
            <a:xfrm rot="5400000">
              <a:off x="6587037" y="2977008"/>
              <a:ext cx="150487" cy="1139583"/>
            </a:xfrm>
            <a:prstGeom prst="leftBrace">
              <a:avLst>
                <a:gd name="adj1" fmla="val 142907"/>
                <a:gd name="adj2" fmla="val 50000"/>
              </a:avLst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0E31EC2D-59B3-78BC-B46C-0E44899AB166}"/>
                </a:ext>
              </a:extLst>
            </p:cNvPr>
            <p:cNvSpPr txBox="1"/>
            <p:nvPr/>
          </p:nvSpPr>
          <p:spPr>
            <a:xfrm>
              <a:off x="6219601" y="3163868"/>
              <a:ext cx="8386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C00000"/>
                  </a:solidFill>
                </a:rPr>
                <a:t>+ 15 €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1618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2990</TotalTime>
  <Words>168</Words>
  <Application>Microsoft Office PowerPoint</Application>
  <PresentationFormat>Affichage à l'écran (4:3)</PresentationFormat>
  <Paragraphs>39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Corbel</vt:lpstr>
      <vt:lpstr>Cursive standard</vt:lpstr>
      <vt:lpstr>Webdings</vt:lpstr>
      <vt:lpstr>Thème Office</vt:lpstr>
      <vt:lpstr>Cherchez la solution au problème :</vt:lpstr>
      <vt:lpstr>Je cherche en suivant les 4 étapes :</vt:lpstr>
      <vt:lpstr>Je cherche en suivant les 4 étapes :</vt:lpstr>
      <vt:lpstr>Cherchez la solution au problème :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86</cp:revision>
  <dcterms:created xsi:type="dcterms:W3CDTF">2023-02-07T14:55:57Z</dcterms:created>
  <dcterms:modified xsi:type="dcterms:W3CDTF">2025-01-04T17:43:25Z</dcterms:modified>
</cp:coreProperties>
</file>